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3" r:id="rId4"/>
    <p:sldId id="260" r:id="rId5"/>
    <p:sldId id="264" r:id="rId6"/>
    <p:sldId id="268" r:id="rId7"/>
    <p:sldId id="266"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0" d="100"/>
          <a:sy n="110" d="100"/>
        </p:scale>
        <p:origin x="63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CE8A1-AD87-4133-A597-2857A72A80D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SG"/>
          </a:p>
        </p:txBody>
      </p:sp>
      <p:sp>
        <p:nvSpPr>
          <p:cNvPr id="3" name="Subtitle 2">
            <a:extLst>
              <a:ext uri="{FF2B5EF4-FFF2-40B4-BE49-F238E27FC236}">
                <a16:creationId xmlns:a16="http://schemas.microsoft.com/office/drawing/2014/main" id="{8C6162A2-0357-425D-A7C7-B089F2B194F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SG"/>
          </a:p>
        </p:txBody>
      </p:sp>
      <p:sp>
        <p:nvSpPr>
          <p:cNvPr id="4" name="Date Placeholder 3">
            <a:extLst>
              <a:ext uri="{FF2B5EF4-FFF2-40B4-BE49-F238E27FC236}">
                <a16:creationId xmlns:a16="http://schemas.microsoft.com/office/drawing/2014/main" id="{FBFE9301-677A-4245-9B42-2FBA12D40E77}"/>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5" name="Footer Placeholder 4">
            <a:extLst>
              <a:ext uri="{FF2B5EF4-FFF2-40B4-BE49-F238E27FC236}">
                <a16:creationId xmlns:a16="http://schemas.microsoft.com/office/drawing/2014/main" id="{F984B477-CC27-480B-9E25-B491B737BD09}"/>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02D75953-837B-4966-A8CE-48BBC9DB4AD0}"/>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225647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E7614-97FF-469B-92C8-96FBA8453433}"/>
              </a:ext>
            </a:extLst>
          </p:cNvPr>
          <p:cNvSpPr>
            <a:spLocks noGrp="1"/>
          </p:cNvSpPr>
          <p:nvPr>
            <p:ph type="title"/>
          </p:nvPr>
        </p:nvSpPr>
        <p:spPr/>
        <p:txBody>
          <a:bodyPr/>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2098DD25-1E6A-4B9E-87CB-6B906BFE47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7BF2B3D2-8AF5-4AB2-B122-1D5EA6EB123A}"/>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5" name="Footer Placeholder 4">
            <a:extLst>
              <a:ext uri="{FF2B5EF4-FFF2-40B4-BE49-F238E27FC236}">
                <a16:creationId xmlns:a16="http://schemas.microsoft.com/office/drawing/2014/main" id="{8F055DA4-BED2-49C3-A827-41B6D26AF4AF}"/>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B9D3BA85-6F92-42EC-A043-93052AC14739}"/>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8883190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0950A8-B10E-464B-B93B-460E2EA48F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SG"/>
          </a:p>
        </p:txBody>
      </p:sp>
      <p:sp>
        <p:nvSpPr>
          <p:cNvPr id="3" name="Vertical Text Placeholder 2">
            <a:extLst>
              <a:ext uri="{FF2B5EF4-FFF2-40B4-BE49-F238E27FC236}">
                <a16:creationId xmlns:a16="http://schemas.microsoft.com/office/drawing/2014/main" id="{56C8BB1C-A677-4354-A3EE-D9669254A27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C566043A-5867-4768-98EB-D790B683571D}"/>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5" name="Footer Placeholder 4">
            <a:extLst>
              <a:ext uri="{FF2B5EF4-FFF2-40B4-BE49-F238E27FC236}">
                <a16:creationId xmlns:a16="http://schemas.microsoft.com/office/drawing/2014/main" id="{ADC481D0-79D3-4C35-A4CB-2CC4AE6EDA53}"/>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94634195-2D68-4760-84F0-E59A87E6C0B9}"/>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2029716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E9C81A-A9B5-41AE-BABF-2BF41E3282CB}"/>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5972E51B-7620-4105-9454-FAAA7A46D2E8}"/>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5B5AC4E4-1237-4827-8C41-8382A82E411D}"/>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5" name="Footer Placeholder 4">
            <a:extLst>
              <a:ext uri="{FF2B5EF4-FFF2-40B4-BE49-F238E27FC236}">
                <a16:creationId xmlns:a16="http://schemas.microsoft.com/office/drawing/2014/main" id="{7332820C-90AE-4871-A8F8-9448AA50361D}"/>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FA8AA5CB-C00F-4FA2-AC26-7BA0F3A23886}"/>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3029272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FAEBE-4B90-499B-B5A8-C321C30C068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SG"/>
          </a:p>
        </p:txBody>
      </p:sp>
      <p:sp>
        <p:nvSpPr>
          <p:cNvPr id="3" name="Text Placeholder 2">
            <a:extLst>
              <a:ext uri="{FF2B5EF4-FFF2-40B4-BE49-F238E27FC236}">
                <a16:creationId xmlns:a16="http://schemas.microsoft.com/office/drawing/2014/main" id="{41EB22F7-A3E7-4626-BF82-5434FCFA07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B8E42B3-F00F-4ACD-895A-EB1D87C3663D}"/>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5" name="Footer Placeholder 4">
            <a:extLst>
              <a:ext uri="{FF2B5EF4-FFF2-40B4-BE49-F238E27FC236}">
                <a16:creationId xmlns:a16="http://schemas.microsoft.com/office/drawing/2014/main" id="{169CBC5A-777D-4259-9392-B6611F2630D0}"/>
              </a:ext>
            </a:extLst>
          </p:cNvPr>
          <p:cNvSpPr>
            <a:spLocks noGrp="1"/>
          </p:cNvSpPr>
          <p:nvPr>
            <p:ph type="ftr" sz="quarter" idx="11"/>
          </p:nvPr>
        </p:nvSpPr>
        <p:spPr/>
        <p:txBody>
          <a:bodyPr/>
          <a:lstStyle/>
          <a:p>
            <a:endParaRPr lang="en-SG"/>
          </a:p>
        </p:txBody>
      </p:sp>
      <p:sp>
        <p:nvSpPr>
          <p:cNvPr id="6" name="Slide Number Placeholder 5">
            <a:extLst>
              <a:ext uri="{FF2B5EF4-FFF2-40B4-BE49-F238E27FC236}">
                <a16:creationId xmlns:a16="http://schemas.microsoft.com/office/drawing/2014/main" id="{D53A4577-1BCD-4395-A126-05794547FFA1}"/>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35114859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096E7-1FCE-4082-BE98-C9A9EFC89340}"/>
              </a:ext>
            </a:extLst>
          </p:cNvPr>
          <p:cNvSpPr>
            <a:spLocks noGrp="1"/>
          </p:cNvSpPr>
          <p:nvPr>
            <p:ph type="title"/>
          </p:nvPr>
        </p:nvSpPr>
        <p:spPr/>
        <p:txBody>
          <a:bodyPr/>
          <a:lstStyle/>
          <a:p>
            <a:r>
              <a:rPr lang="en-US"/>
              <a:t>Click to edit Master title style</a:t>
            </a:r>
            <a:endParaRPr lang="en-SG"/>
          </a:p>
        </p:txBody>
      </p:sp>
      <p:sp>
        <p:nvSpPr>
          <p:cNvPr id="3" name="Content Placeholder 2">
            <a:extLst>
              <a:ext uri="{FF2B5EF4-FFF2-40B4-BE49-F238E27FC236}">
                <a16:creationId xmlns:a16="http://schemas.microsoft.com/office/drawing/2014/main" id="{1C81AE50-F790-4121-8F40-8B1AA5CF573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Content Placeholder 3">
            <a:extLst>
              <a:ext uri="{FF2B5EF4-FFF2-40B4-BE49-F238E27FC236}">
                <a16:creationId xmlns:a16="http://schemas.microsoft.com/office/drawing/2014/main" id="{2227F382-36A8-417C-8FD6-7E1FFC242E8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Date Placeholder 4">
            <a:extLst>
              <a:ext uri="{FF2B5EF4-FFF2-40B4-BE49-F238E27FC236}">
                <a16:creationId xmlns:a16="http://schemas.microsoft.com/office/drawing/2014/main" id="{BC70D25C-92CD-479F-A8EA-A32CCDD6E330}"/>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6" name="Footer Placeholder 5">
            <a:extLst>
              <a:ext uri="{FF2B5EF4-FFF2-40B4-BE49-F238E27FC236}">
                <a16:creationId xmlns:a16="http://schemas.microsoft.com/office/drawing/2014/main" id="{B5C2EE24-05DD-4168-9C34-D492B0A312BA}"/>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77CE0D56-387E-484A-AB03-D0522F6FDAF2}"/>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3670299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83DC8-9E53-403E-A634-E0ECF0D0AE8A}"/>
              </a:ext>
            </a:extLst>
          </p:cNvPr>
          <p:cNvSpPr>
            <a:spLocks noGrp="1"/>
          </p:cNvSpPr>
          <p:nvPr>
            <p:ph type="title"/>
          </p:nvPr>
        </p:nvSpPr>
        <p:spPr>
          <a:xfrm>
            <a:off x="839788" y="365125"/>
            <a:ext cx="10515600" cy="1325563"/>
          </a:xfrm>
        </p:spPr>
        <p:txBody>
          <a:bodyPr/>
          <a:lstStyle/>
          <a:p>
            <a:r>
              <a:rPr lang="en-US"/>
              <a:t>Click to edit Master title style</a:t>
            </a:r>
            <a:endParaRPr lang="en-SG"/>
          </a:p>
        </p:txBody>
      </p:sp>
      <p:sp>
        <p:nvSpPr>
          <p:cNvPr id="3" name="Text Placeholder 2">
            <a:extLst>
              <a:ext uri="{FF2B5EF4-FFF2-40B4-BE49-F238E27FC236}">
                <a16:creationId xmlns:a16="http://schemas.microsoft.com/office/drawing/2014/main" id="{7545CEF3-2C3A-4DA9-9FBF-92A1F79741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94E08FA-6608-40E5-9DB7-0D03649A3169}"/>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5" name="Text Placeholder 4">
            <a:extLst>
              <a:ext uri="{FF2B5EF4-FFF2-40B4-BE49-F238E27FC236}">
                <a16:creationId xmlns:a16="http://schemas.microsoft.com/office/drawing/2014/main" id="{F265F182-117E-4940-9285-4986655D0F5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450C8FC-54BD-4BFC-80B9-0F893E345B7A}"/>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7" name="Date Placeholder 6">
            <a:extLst>
              <a:ext uri="{FF2B5EF4-FFF2-40B4-BE49-F238E27FC236}">
                <a16:creationId xmlns:a16="http://schemas.microsoft.com/office/drawing/2014/main" id="{73DD97E5-DECC-457C-904B-839AD827626A}"/>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8" name="Footer Placeholder 7">
            <a:extLst>
              <a:ext uri="{FF2B5EF4-FFF2-40B4-BE49-F238E27FC236}">
                <a16:creationId xmlns:a16="http://schemas.microsoft.com/office/drawing/2014/main" id="{DCEA9DF6-B3E1-4784-ADD4-4C8893D8B4E6}"/>
              </a:ext>
            </a:extLst>
          </p:cNvPr>
          <p:cNvSpPr>
            <a:spLocks noGrp="1"/>
          </p:cNvSpPr>
          <p:nvPr>
            <p:ph type="ftr" sz="quarter" idx="11"/>
          </p:nvPr>
        </p:nvSpPr>
        <p:spPr/>
        <p:txBody>
          <a:bodyPr/>
          <a:lstStyle/>
          <a:p>
            <a:endParaRPr lang="en-SG"/>
          </a:p>
        </p:txBody>
      </p:sp>
      <p:sp>
        <p:nvSpPr>
          <p:cNvPr id="9" name="Slide Number Placeholder 8">
            <a:extLst>
              <a:ext uri="{FF2B5EF4-FFF2-40B4-BE49-F238E27FC236}">
                <a16:creationId xmlns:a16="http://schemas.microsoft.com/office/drawing/2014/main" id="{154126F9-8EF0-4590-97E8-F4BA73400062}"/>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14781302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EC5EB-1DE5-4EE4-90C6-B8103454C730}"/>
              </a:ext>
            </a:extLst>
          </p:cNvPr>
          <p:cNvSpPr>
            <a:spLocks noGrp="1"/>
          </p:cNvSpPr>
          <p:nvPr>
            <p:ph type="title"/>
          </p:nvPr>
        </p:nvSpPr>
        <p:spPr/>
        <p:txBody>
          <a:bodyPr/>
          <a:lstStyle/>
          <a:p>
            <a:r>
              <a:rPr lang="en-US"/>
              <a:t>Click to edit Master title style</a:t>
            </a:r>
            <a:endParaRPr lang="en-SG"/>
          </a:p>
        </p:txBody>
      </p:sp>
      <p:sp>
        <p:nvSpPr>
          <p:cNvPr id="3" name="Date Placeholder 2">
            <a:extLst>
              <a:ext uri="{FF2B5EF4-FFF2-40B4-BE49-F238E27FC236}">
                <a16:creationId xmlns:a16="http://schemas.microsoft.com/office/drawing/2014/main" id="{108875F0-1F01-4A9E-AF36-65D4229C0797}"/>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4" name="Footer Placeholder 3">
            <a:extLst>
              <a:ext uri="{FF2B5EF4-FFF2-40B4-BE49-F238E27FC236}">
                <a16:creationId xmlns:a16="http://schemas.microsoft.com/office/drawing/2014/main" id="{C6D3ED60-56A3-4DAE-901F-7F46397401D3}"/>
              </a:ext>
            </a:extLst>
          </p:cNvPr>
          <p:cNvSpPr>
            <a:spLocks noGrp="1"/>
          </p:cNvSpPr>
          <p:nvPr>
            <p:ph type="ftr" sz="quarter" idx="11"/>
          </p:nvPr>
        </p:nvSpPr>
        <p:spPr/>
        <p:txBody>
          <a:bodyPr/>
          <a:lstStyle/>
          <a:p>
            <a:endParaRPr lang="en-SG"/>
          </a:p>
        </p:txBody>
      </p:sp>
      <p:sp>
        <p:nvSpPr>
          <p:cNvPr id="5" name="Slide Number Placeholder 4">
            <a:extLst>
              <a:ext uri="{FF2B5EF4-FFF2-40B4-BE49-F238E27FC236}">
                <a16:creationId xmlns:a16="http://schemas.microsoft.com/office/drawing/2014/main" id="{3D8657A9-8003-4EEA-A9E9-4C14B6E6A0EE}"/>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13141175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4DA0718-781B-43BA-8E30-62EC286AF2DF}"/>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3" name="Footer Placeholder 2">
            <a:extLst>
              <a:ext uri="{FF2B5EF4-FFF2-40B4-BE49-F238E27FC236}">
                <a16:creationId xmlns:a16="http://schemas.microsoft.com/office/drawing/2014/main" id="{58ED408D-54BE-4D40-812A-F193EF2B19B7}"/>
              </a:ext>
            </a:extLst>
          </p:cNvPr>
          <p:cNvSpPr>
            <a:spLocks noGrp="1"/>
          </p:cNvSpPr>
          <p:nvPr>
            <p:ph type="ftr" sz="quarter" idx="11"/>
          </p:nvPr>
        </p:nvSpPr>
        <p:spPr/>
        <p:txBody>
          <a:bodyPr/>
          <a:lstStyle/>
          <a:p>
            <a:endParaRPr lang="en-SG"/>
          </a:p>
        </p:txBody>
      </p:sp>
      <p:sp>
        <p:nvSpPr>
          <p:cNvPr id="4" name="Slide Number Placeholder 3">
            <a:extLst>
              <a:ext uri="{FF2B5EF4-FFF2-40B4-BE49-F238E27FC236}">
                <a16:creationId xmlns:a16="http://schemas.microsoft.com/office/drawing/2014/main" id="{02320B31-AAE0-4609-905C-F71C21AAE7D1}"/>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4218741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DC5E1F-7E11-47A4-B796-1378CF8F5F7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Content Placeholder 2">
            <a:extLst>
              <a:ext uri="{FF2B5EF4-FFF2-40B4-BE49-F238E27FC236}">
                <a16:creationId xmlns:a16="http://schemas.microsoft.com/office/drawing/2014/main" id="{BBA37942-87B8-4CF9-880B-B354AF65F1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Text Placeholder 3">
            <a:extLst>
              <a:ext uri="{FF2B5EF4-FFF2-40B4-BE49-F238E27FC236}">
                <a16:creationId xmlns:a16="http://schemas.microsoft.com/office/drawing/2014/main" id="{3A6325E9-9F08-4D01-8C15-55C61547EBA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AE40B42-83C2-4DFF-A857-659645073FE9}"/>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6" name="Footer Placeholder 5">
            <a:extLst>
              <a:ext uri="{FF2B5EF4-FFF2-40B4-BE49-F238E27FC236}">
                <a16:creationId xmlns:a16="http://schemas.microsoft.com/office/drawing/2014/main" id="{761DA121-DC43-4190-9E43-1C5FDBA0EE99}"/>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857F228A-72C2-449E-BD96-B3F2B70F0E2C}"/>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21187210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D1EC3-06BA-4E31-9AFF-D758640E64B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SG"/>
          </a:p>
        </p:txBody>
      </p:sp>
      <p:sp>
        <p:nvSpPr>
          <p:cNvPr id="3" name="Picture Placeholder 2">
            <a:extLst>
              <a:ext uri="{FF2B5EF4-FFF2-40B4-BE49-F238E27FC236}">
                <a16:creationId xmlns:a16="http://schemas.microsoft.com/office/drawing/2014/main" id="{58B1DDE8-6E94-4F43-BF3F-8B06CF2D46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SG"/>
          </a:p>
        </p:txBody>
      </p:sp>
      <p:sp>
        <p:nvSpPr>
          <p:cNvPr id="4" name="Text Placeholder 3">
            <a:extLst>
              <a:ext uri="{FF2B5EF4-FFF2-40B4-BE49-F238E27FC236}">
                <a16:creationId xmlns:a16="http://schemas.microsoft.com/office/drawing/2014/main" id="{3093B2EB-9F37-4BFB-AEF5-E49EF9EC82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DD139B0-2058-4CFC-8B70-91B8FC3D240F}"/>
              </a:ext>
            </a:extLst>
          </p:cNvPr>
          <p:cNvSpPr>
            <a:spLocks noGrp="1"/>
          </p:cNvSpPr>
          <p:nvPr>
            <p:ph type="dt" sz="half" idx="10"/>
          </p:nvPr>
        </p:nvSpPr>
        <p:spPr/>
        <p:txBody>
          <a:bodyPr/>
          <a:lstStyle/>
          <a:p>
            <a:fld id="{0037AEF6-3A0D-4B93-AA0F-4F111194E9C9}" type="datetimeFigureOut">
              <a:rPr lang="en-SG" smtClean="0"/>
              <a:t>10/9/2019</a:t>
            </a:fld>
            <a:endParaRPr lang="en-SG"/>
          </a:p>
        </p:txBody>
      </p:sp>
      <p:sp>
        <p:nvSpPr>
          <p:cNvPr id="6" name="Footer Placeholder 5">
            <a:extLst>
              <a:ext uri="{FF2B5EF4-FFF2-40B4-BE49-F238E27FC236}">
                <a16:creationId xmlns:a16="http://schemas.microsoft.com/office/drawing/2014/main" id="{A08B716C-2D1E-45F6-BCDD-811CFDFCBD88}"/>
              </a:ext>
            </a:extLst>
          </p:cNvPr>
          <p:cNvSpPr>
            <a:spLocks noGrp="1"/>
          </p:cNvSpPr>
          <p:nvPr>
            <p:ph type="ftr" sz="quarter" idx="11"/>
          </p:nvPr>
        </p:nvSpPr>
        <p:spPr/>
        <p:txBody>
          <a:bodyPr/>
          <a:lstStyle/>
          <a:p>
            <a:endParaRPr lang="en-SG"/>
          </a:p>
        </p:txBody>
      </p:sp>
      <p:sp>
        <p:nvSpPr>
          <p:cNvPr id="7" name="Slide Number Placeholder 6">
            <a:extLst>
              <a:ext uri="{FF2B5EF4-FFF2-40B4-BE49-F238E27FC236}">
                <a16:creationId xmlns:a16="http://schemas.microsoft.com/office/drawing/2014/main" id="{47DF372E-A993-4F7A-8C7C-FC2A9F5BA42B}"/>
              </a:ext>
            </a:extLst>
          </p:cNvPr>
          <p:cNvSpPr>
            <a:spLocks noGrp="1"/>
          </p:cNvSpPr>
          <p:nvPr>
            <p:ph type="sldNum" sz="quarter" idx="12"/>
          </p:nvPr>
        </p:nvSpPr>
        <p:spPr/>
        <p:txBody>
          <a:bodyPr/>
          <a:lstStyle/>
          <a:p>
            <a:fld id="{4A7C7E2E-9080-4189-999F-3F8030557332}" type="slidenum">
              <a:rPr lang="en-SG" smtClean="0"/>
              <a:t>‹#›</a:t>
            </a:fld>
            <a:endParaRPr lang="en-SG"/>
          </a:p>
        </p:txBody>
      </p:sp>
    </p:spTree>
    <p:extLst>
      <p:ext uri="{BB962C8B-B14F-4D97-AF65-F5344CB8AC3E}">
        <p14:creationId xmlns:p14="http://schemas.microsoft.com/office/powerpoint/2010/main" val="3744295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FDEE2E-EF69-48B4-99F2-B202A818EF8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SG"/>
          </a:p>
        </p:txBody>
      </p:sp>
      <p:sp>
        <p:nvSpPr>
          <p:cNvPr id="3" name="Text Placeholder 2">
            <a:extLst>
              <a:ext uri="{FF2B5EF4-FFF2-40B4-BE49-F238E27FC236}">
                <a16:creationId xmlns:a16="http://schemas.microsoft.com/office/drawing/2014/main" id="{D2853222-F9C2-482B-B609-FB31436AB6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SG"/>
          </a:p>
        </p:txBody>
      </p:sp>
      <p:sp>
        <p:nvSpPr>
          <p:cNvPr id="4" name="Date Placeholder 3">
            <a:extLst>
              <a:ext uri="{FF2B5EF4-FFF2-40B4-BE49-F238E27FC236}">
                <a16:creationId xmlns:a16="http://schemas.microsoft.com/office/drawing/2014/main" id="{AF89EC06-8E83-4AED-8ABC-6AF922C3656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37AEF6-3A0D-4B93-AA0F-4F111194E9C9}" type="datetimeFigureOut">
              <a:rPr lang="en-SG" smtClean="0"/>
              <a:t>10/9/2019</a:t>
            </a:fld>
            <a:endParaRPr lang="en-SG"/>
          </a:p>
        </p:txBody>
      </p:sp>
      <p:sp>
        <p:nvSpPr>
          <p:cNvPr id="5" name="Footer Placeholder 4">
            <a:extLst>
              <a:ext uri="{FF2B5EF4-FFF2-40B4-BE49-F238E27FC236}">
                <a16:creationId xmlns:a16="http://schemas.microsoft.com/office/drawing/2014/main" id="{AFED0758-7C7F-4CD9-9AB0-E34397B8E7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SG"/>
          </a:p>
        </p:txBody>
      </p:sp>
      <p:sp>
        <p:nvSpPr>
          <p:cNvPr id="6" name="Slide Number Placeholder 5">
            <a:extLst>
              <a:ext uri="{FF2B5EF4-FFF2-40B4-BE49-F238E27FC236}">
                <a16:creationId xmlns:a16="http://schemas.microsoft.com/office/drawing/2014/main" id="{DFC0F072-707D-40B3-B6AB-314F2BA6EF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7C7E2E-9080-4189-999F-3F8030557332}" type="slidenum">
              <a:rPr lang="en-SG" smtClean="0"/>
              <a:t>‹#›</a:t>
            </a:fld>
            <a:endParaRPr lang="en-SG"/>
          </a:p>
        </p:txBody>
      </p:sp>
    </p:spTree>
    <p:extLst>
      <p:ext uri="{BB962C8B-B14F-4D97-AF65-F5344CB8AC3E}">
        <p14:creationId xmlns:p14="http://schemas.microsoft.com/office/powerpoint/2010/main" val="29529190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4BD41D4-7474-4712-842A-88BFC0327013}"/>
              </a:ext>
            </a:extLst>
          </p:cNvPr>
          <p:cNvSpPr txBox="1"/>
          <p:nvPr/>
        </p:nvSpPr>
        <p:spPr>
          <a:xfrm>
            <a:off x="399325" y="341452"/>
            <a:ext cx="11267955" cy="6063198"/>
          </a:xfrm>
          <a:prstGeom prst="rect">
            <a:avLst/>
          </a:prstGeom>
          <a:noFill/>
        </p:spPr>
        <p:txBody>
          <a:bodyPr wrap="square" rtlCol="0">
            <a:spAutoFit/>
          </a:bodyPr>
          <a:lstStyle/>
          <a:p>
            <a:r>
              <a:rPr lang="en-SG" sz="2800" b="1" dirty="0"/>
              <a:t>EPS Student Chapter Annual Report</a:t>
            </a:r>
            <a:endParaRPr lang="en-SG" sz="2800" dirty="0"/>
          </a:p>
          <a:p>
            <a:endParaRPr lang="en-SG" dirty="0"/>
          </a:p>
          <a:p>
            <a:r>
              <a:rPr lang="en-SG" dirty="0"/>
              <a:t>Each EPS student chapter is required to submit an annual report on its activities to both IEEE and EPS, separately. A chapter may be considered inactive when it does not hold at least two technical meetings a year or fail to report their meetings to IEEE and EPS. Chapters that have not reported for 3 years or more will be considered for dissolution by IEEE. </a:t>
            </a:r>
          </a:p>
          <a:p>
            <a:endParaRPr lang="en-SG" dirty="0"/>
          </a:p>
          <a:p>
            <a:r>
              <a:rPr lang="en-SG" dirty="0"/>
              <a:t>EPS student chapters should hold their Annual General Meeting in December each year where elections of new officers in the Student Chapter Executive Committee for the following calendar year should be conducted. The list of officers in the new Executive Committee should be reported to both IEEE and EPS, separately.</a:t>
            </a:r>
          </a:p>
          <a:p>
            <a:endParaRPr lang="en-SG" dirty="0"/>
          </a:p>
          <a:p>
            <a:r>
              <a:rPr lang="en-SG" dirty="0"/>
              <a:t>The annual report on activities and new officers to IEEE should be done using IEEE </a:t>
            </a:r>
            <a:r>
              <a:rPr lang="en-SG" dirty="0" err="1"/>
              <a:t>vTools</a:t>
            </a:r>
            <a:r>
              <a:rPr lang="en-SG" dirty="0"/>
              <a:t>. </a:t>
            </a:r>
          </a:p>
          <a:p>
            <a:endParaRPr lang="en-SG" dirty="0"/>
          </a:p>
          <a:p>
            <a:r>
              <a:rPr lang="en-SG" dirty="0"/>
              <a:t>For the annual report to EPS, please complete the forms in the next pages. Activities should be categorized as technical (seminars, workshops, etc), administrative (committee meetings, AGM, etc), social and others. All activities held during the calendar year should be reported including those funded by EPS which have been already reported earlier during the year. Where possible, captioned photographs should be inserted in the report. If more activities are to be reported please add as many template pages as required. For those activities which are subsidizes by funds from EPS, please attach a financial report duly endorsed by the Chapter Advisor.</a:t>
            </a:r>
          </a:p>
          <a:p>
            <a:endParaRPr lang="en-SG" dirty="0"/>
          </a:p>
          <a:p>
            <a:pPr algn="r"/>
            <a:r>
              <a:rPr lang="en-SG" dirty="0"/>
              <a:t>Version Date: July 27, 2019</a:t>
            </a:r>
          </a:p>
        </p:txBody>
      </p:sp>
    </p:spTree>
    <p:extLst>
      <p:ext uri="{BB962C8B-B14F-4D97-AF65-F5344CB8AC3E}">
        <p14:creationId xmlns:p14="http://schemas.microsoft.com/office/powerpoint/2010/main" val="5291480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DAA9E-A49F-4783-BEA4-1D8A25B31064}"/>
              </a:ext>
            </a:extLst>
          </p:cNvPr>
          <p:cNvSpPr>
            <a:spLocks noGrp="1"/>
          </p:cNvSpPr>
          <p:nvPr>
            <p:ph type="ctrTitle"/>
          </p:nvPr>
        </p:nvSpPr>
        <p:spPr>
          <a:xfrm>
            <a:off x="1524000" y="457201"/>
            <a:ext cx="9144000" cy="943336"/>
          </a:xfrm>
        </p:spPr>
        <p:txBody>
          <a:bodyPr>
            <a:normAutofit/>
          </a:bodyPr>
          <a:lstStyle/>
          <a:p>
            <a:r>
              <a:rPr lang="en-SG" sz="4400" b="1" dirty="0">
                <a:latin typeface="+mn-lt"/>
              </a:rPr>
              <a:t>EPS Student Chapter Annual Report</a:t>
            </a:r>
            <a:endParaRPr lang="en-SG" dirty="0"/>
          </a:p>
        </p:txBody>
      </p:sp>
      <p:sp>
        <p:nvSpPr>
          <p:cNvPr id="3" name="Subtitle 2">
            <a:extLst>
              <a:ext uri="{FF2B5EF4-FFF2-40B4-BE49-F238E27FC236}">
                <a16:creationId xmlns:a16="http://schemas.microsoft.com/office/drawing/2014/main" id="{E858DC66-601F-4074-9DEE-60DE49332274}"/>
              </a:ext>
            </a:extLst>
          </p:cNvPr>
          <p:cNvSpPr>
            <a:spLocks noGrp="1"/>
          </p:cNvSpPr>
          <p:nvPr>
            <p:ph type="subTitle" idx="1"/>
          </p:nvPr>
        </p:nvSpPr>
        <p:spPr>
          <a:xfrm>
            <a:off x="787078" y="1608881"/>
            <a:ext cx="10608198" cy="4595149"/>
          </a:xfrm>
        </p:spPr>
        <p:txBody>
          <a:bodyPr>
            <a:normAutofit/>
          </a:bodyPr>
          <a:lstStyle/>
          <a:p>
            <a:pPr algn="l"/>
            <a:r>
              <a:rPr lang="en-SG" dirty="0"/>
              <a:t>Student Chapter Name:</a:t>
            </a:r>
          </a:p>
          <a:p>
            <a:pPr algn="l"/>
            <a:r>
              <a:rPr lang="en-SG" dirty="0"/>
              <a:t>Student Chapter Code:</a:t>
            </a:r>
          </a:p>
          <a:p>
            <a:pPr algn="l"/>
            <a:r>
              <a:rPr lang="en-SG" dirty="0"/>
              <a:t>Submitter’s Name:</a:t>
            </a:r>
          </a:p>
          <a:p>
            <a:pPr algn="l"/>
            <a:r>
              <a:rPr lang="en-SG" dirty="0"/>
              <a:t>Submitter’s Email:</a:t>
            </a:r>
          </a:p>
          <a:p>
            <a:pPr algn="l"/>
            <a:r>
              <a:rPr lang="en-SG" dirty="0"/>
              <a:t>Chapter Faculty Advisor: </a:t>
            </a:r>
          </a:p>
          <a:p>
            <a:pPr algn="l"/>
            <a:r>
              <a:rPr lang="en-SG" dirty="0"/>
              <a:t>Chapter Faculty Advisor Email:</a:t>
            </a:r>
          </a:p>
          <a:p>
            <a:pPr algn="l"/>
            <a:r>
              <a:rPr lang="en-SG" dirty="0"/>
              <a:t>IEEE Section:</a:t>
            </a:r>
          </a:p>
          <a:p>
            <a:pPr algn="l"/>
            <a:r>
              <a:rPr lang="en-SG" dirty="0"/>
              <a:t>IEEE Region Number:</a:t>
            </a:r>
          </a:p>
          <a:p>
            <a:pPr algn="l"/>
            <a:r>
              <a:rPr lang="en-SG" dirty="0"/>
              <a:t>Date submitted:</a:t>
            </a:r>
          </a:p>
        </p:txBody>
      </p:sp>
    </p:spTree>
    <p:extLst>
      <p:ext uri="{BB962C8B-B14F-4D97-AF65-F5344CB8AC3E}">
        <p14:creationId xmlns:p14="http://schemas.microsoft.com/office/powerpoint/2010/main" val="17477031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2DAA9E-A49F-4783-BEA4-1D8A25B31064}"/>
              </a:ext>
            </a:extLst>
          </p:cNvPr>
          <p:cNvSpPr>
            <a:spLocks noGrp="1"/>
          </p:cNvSpPr>
          <p:nvPr>
            <p:ph type="ctrTitle"/>
          </p:nvPr>
        </p:nvSpPr>
        <p:spPr>
          <a:xfrm>
            <a:off x="1524000" y="457201"/>
            <a:ext cx="9144000" cy="943336"/>
          </a:xfrm>
        </p:spPr>
        <p:txBody>
          <a:bodyPr>
            <a:normAutofit fontScale="90000"/>
          </a:bodyPr>
          <a:lstStyle/>
          <a:p>
            <a:r>
              <a:rPr lang="en-SG" sz="4400" b="1" dirty="0">
                <a:latin typeface="+mn-lt"/>
              </a:rPr>
              <a:t>New Executive Committee and Advisor</a:t>
            </a:r>
            <a:endParaRPr lang="en-SG" dirty="0"/>
          </a:p>
        </p:txBody>
      </p:sp>
      <p:graphicFrame>
        <p:nvGraphicFramePr>
          <p:cNvPr id="6" name="Table 5">
            <a:extLst>
              <a:ext uri="{FF2B5EF4-FFF2-40B4-BE49-F238E27FC236}">
                <a16:creationId xmlns:a16="http://schemas.microsoft.com/office/drawing/2014/main" id="{7BB5A49D-8C88-476A-A39F-64A107C1BD4A}"/>
              </a:ext>
            </a:extLst>
          </p:cNvPr>
          <p:cNvGraphicFramePr>
            <a:graphicFrameLocks noGrp="1"/>
          </p:cNvGraphicFramePr>
          <p:nvPr>
            <p:extLst>
              <p:ext uri="{D42A27DB-BD31-4B8C-83A1-F6EECF244321}">
                <p14:modId xmlns:p14="http://schemas.microsoft.com/office/powerpoint/2010/main" val="3605213358"/>
              </p:ext>
            </p:extLst>
          </p:nvPr>
        </p:nvGraphicFramePr>
        <p:xfrm>
          <a:off x="901134" y="1797281"/>
          <a:ext cx="10389970" cy="3048000"/>
        </p:xfrm>
        <a:graphic>
          <a:graphicData uri="http://schemas.openxmlformats.org/drawingml/2006/table">
            <a:tbl>
              <a:tblPr firstRow="1" firstCol="1" bandRow="1">
                <a:tableStyleId>{5C22544A-7EE6-4342-B048-85BDC9FD1C3A}</a:tableStyleId>
              </a:tblPr>
              <a:tblGrid>
                <a:gridCol w="1610353">
                  <a:extLst>
                    <a:ext uri="{9D8B030D-6E8A-4147-A177-3AD203B41FA5}">
                      <a16:colId xmlns:a16="http://schemas.microsoft.com/office/drawing/2014/main" val="504624559"/>
                    </a:ext>
                  </a:extLst>
                </a:gridCol>
                <a:gridCol w="862533">
                  <a:extLst>
                    <a:ext uri="{9D8B030D-6E8A-4147-A177-3AD203B41FA5}">
                      <a16:colId xmlns:a16="http://schemas.microsoft.com/office/drawing/2014/main" val="943517969"/>
                    </a:ext>
                  </a:extLst>
                </a:gridCol>
                <a:gridCol w="4136123">
                  <a:extLst>
                    <a:ext uri="{9D8B030D-6E8A-4147-A177-3AD203B41FA5}">
                      <a16:colId xmlns:a16="http://schemas.microsoft.com/office/drawing/2014/main" val="3611651088"/>
                    </a:ext>
                  </a:extLst>
                </a:gridCol>
                <a:gridCol w="3780961">
                  <a:extLst>
                    <a:ext uri="{9D8B030D-6E8A-4147-A177-3AD203B41FA5}">
                      <a16:colId xmlns:a16="http://schemas.microsoft.com/office/drawing/2014/main" val="1366963216"/>
                    </a:ext>
                  </a:extLst>
                </a:gridCol>
              </a:tblGrid>
              <a:tr h="182880">
                <a:tc>
                  <a:txBody>
                    <a:bodyPr/>
                    <a:lstStyle/>
                    <a:p>
                      <a:pPr>
                        <a:spcAft>
                          <a:spcPts val="0"/>
                        </a:spcAft>
                      </a:pPr>
                      <a:r>
                        <a:rPr lang="en-SG" sz="2000" dirty="0">
                          <a:effectLst/>
                        </a:rPr>
                        <a:t>Position</a:t>
                      </a:r>
                      <a:endParaRPr lang="en-SG"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dirty="0">
                          <a:effectLst/>
                          <a:latin typeface="+mn-lt"/>
                          <a:ea typeface="Calibri" panose="020F0502020204030204" pitchFamily="34" charset="0"/>
                        </a:rPr>
                        <a:t>Title</a:t>
                      </a:r>
                    </a:p>
                  </a:txBody>
                  <a:tcPr marL="68580" marR="68580" marT="0" marB="0"/>
                </a:tc>
                <a:tc>
                  <a:txBody>
                    <a:bodyPr/>
                    <a:lstStyle/>
                    <a:p>
                      <a:pPr>
                        <a:spcAft>
                          <a:spcPts val="0"/>
                        </a:spcAft>
                      </a:pPr>
                      <a:r>
                        <a:rPr lang="en-SG" sz="2000">
                          <a:effectLst/>
                        </a:rPr>
                        <a:t>Name</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marR="504825">
                        <a:spcAft>
                          <a:spcPts val="0"/>
                        </a:spcAft>
                      </a:pPr>
                      <a:r>
                        <a:rPr lang="en-SG" sz="2000">
                          <a:effectLst/>
                        </a:rPr>
                        <a:t>Email</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89511530"/>
                  </a:ext>
                </a:extLst>
              </a:tr>
              <a:tr h="182880">
                <a:tc>
                  <a:txBody>
                    <a:bodyPr/>
                    <a:lstStyle/>
                    <a:p>
                      <a:pPr>
                        <a:spcAft>
                          <a:spcPts val="0"/>
                        </a:spcAft>
                      </a:pPr>
                      <a:r>
                        <a:rPr lang="en-SG" sz="2000">
                          <a:effectLst/>
                        </a:rPr>
                        <a:t>Chairman</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850527248"/>
                  </a:ext>
                </a:extLst>
              </a:tr>
              <a:tr h="182880">
                <a:tc>
                  <a:txBody>
                    <a:bodyPr/>
                    <a:lstStyle/>
                    <a:p>
                      <a:pPr>
                        <a:spcAft>
                          <a:spcPts val="0"/>
                        </a:spcAft>
                      </a:pPr>
                      <a:r>
                        <a:rPr lang="en-SG" sz="2000">
                          <a:effectLst/>
                        </a:rPr>
                        <a:t>Vice-Chairman</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dirty="0">
                          <a:effectLst/>
                        </a:rPr>
                        <a:t> </a:t>
                      </a:r>
                      <a:endParaRPr lang="en-SG" sz="20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313909302"/>
                  </a:ext>
                </a:extLst>
              </a:tr>
              <a:tr h="155575">
                <a:tc>
                  <a:txBody>
                    <a:bodyPr/>
                    <a:lstStyle/>
                    <a:p>
                      <a:pPr>
                        <a:spcAft>
                          <a:spcPts val="0"/>
                        </a:spcAft>
                      </a:pPr>
                      <a:r>
                        <a:rPr lang="en-SG" sz="2000">
                          <a:effectLst/>
                        </a:rPr>
                        <a:t>Secretary</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3913739950"/>
                  </a:ext>
                </a:extLst>
              </a:tr>
              <a:tr h="182880">
                <a:tc>
                  <a:txBody>
                    <a:bodyPr/>
                    <a:lstStyle/>
                    <a:p>
                      <a:pPr>
                        <a:spcAft>
                          <a:spcPts val="0"/>
                        </a:spcAft>
                      </a:pPr>
                      <a:r>
                        <a:rPr lang="en-SG" sz="2000">
                          <a:effectLst/>
                        </a:rPr>
                        <a:t>Treasurer</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2216367609"/>
                  </a:ext>
                </a:extLst>
              </a:tr>
              <a:tr h="182880">
                <a:tc>
                  <a:txBody>
                    <a:bodyPr/>
                    <a:lstStyle/>
                    <a:p>
                      <a:pPr>
                        <a:spcAft>
                          <a:spcPts val="0"/>
                        </a:spcAft>
                      </a:pPr>
                      <a:r>
                        <a:rPr lang="en-SG" sz="2000" dirty="0">
                          <a:effectLst/>
                        </a:rPr>
                        <a:t> etc.</a:t>
                      </a:r>
                      <a:endParaRPr lang="en-SG"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852668983"/>
                  </a:ext>
                </a:extLst>
              </a:tr>
              <a:tr h="182880">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640085302"/>
                  </a:ext>
                </a:extLst>
              </a:tr>
              <a:tr h="182880">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942253773"/>
                  </a:ext>
                </a:extLst>
              </a:tr>
              <a:tr h="182880">
                <a:tc>
                  <a:txBody>
                    <a:bodyPr/>
                    <a:lstStyle/>
                    <a:p>
                      <a:pPr>
                        <a:spcAft>
                          <a:spcPts val="0"/>
                        </a:spcAft>
                      </a:pPr>
                      <a:r>
                        <a:rPr lang="en-SG" sz="2000" dirty="0">
                          <a:effectLst/>
                        </a:rPr>
                        <a:t> Advisor</a:t>
                      </a:r>
                      <a:endParaRPr lang="en-SG"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endParaRPr lang="en-SG" sz="2000" dirty="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a:effectLst/>
                        </a:rPr>
                        <a:t> </a:t>
                      </a:r>
                      <a:endParaRPr lang="en-SG" sz="2000">
                        <a:effectLst/>
                        <a:latin typeface="Times New Roman" panose="02020603050405020304" pitchFamily="18" charset="0"/>
                        <a:ea typeface="Calibri" panose="020F0502020204030204" pitchFamily="34" charset="0"/>
                      </a:endParaRPr>
                    </a:p>
                  </a:txBody>
                  <a:tcPr marL="68580" marR="68580" marT="0" marB="0"/>
                </a:tc>
                <a:tc>
                  <a:txBody>
                    <a:bodyPr/>
                    <a:lstStyle/>
                    <a:p>
                      <a:pPr>
                        <a:spcAft>
                          <a:spcPts val="0"/>
                        </a:spcAft>
                      </a:pPr>
                      <a:r>
                        <a:rPr lang="en-SG" sz="2000" dirty="0">
                          <a:effectLst/>
                        </a:rPr>
                        <a:t> </a:t>
                      </a:r>
                      <a:endParaRPr lang="en-SG" sz="2000" dirty="0">
                        <a:effectLst/>
                        <a:latin typeface="Times New Roman" panose="02020603050405020304" pitchFamily="18" charset="0"/>
                        <a:ea typeface="Calibri" panose="020F0502020204030204" pitchFamily="34" charset="0"/>
                      </a:endParaRPr>
                    </a:p>
                  </a:txBody>
                  <a:tcPr marL="68580" marR="68580" marT="0" marB="0"/>
                </a:tc>
                <a:extLst>
                  <a:ext uri="{0D108BD9-81ED-4DB2-BD59-A6C34878D82A}">
                    <a16:rowId xmlns:a16="http://schemas.microsoft.com/office/drawing/2014/main" val="1485391789"/>
                  </a:ext>
                </a:extLst>
              </a:tr>
            </a:tbl>
          </a:graphicData>
        </a:graphic>
      </p:graphicFrame>
    </p:spTree>
    <p:extLst>
      <p:ext uri="{BB962C8B-B14F-4D97-AF65-F5344CB8AC3E}">
        <p14:creationId xmlns:p14="http://schemas.microsoft.com/office/powerpoint/2010/main" val="2902530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4084B5-02D0-42FE-A861-D9B94BAF7AD8}"/>
              </a:ext>
            </a:extLst>
          </p:cNvPr>
          <p:cNvSpPr txBox="1"/>
          <p:nvPr/>
        </p:nvSpPr>
        <p:spPr>
          <a:xfrm>
            <a:off x="399325" y="341452"/>
            <a:ext cx="11267955" cy="5909310"/>
          </a:xfrm>
          <a:prstGeom prst="rect">
            <a:avLst/>
          </a:prstGeom>
          <a:noFill/>
        </p:spPr>
        <p:txBody>
          <a:bodyPr wrap="square" rtlCol="0">
            <a:spAutoFit/>
          </a:bodyPr>
          <a:lstStyle/>
          <a:p>
            <a:r>
              <a:rPr lang="en-SG" b="1" dirty="0"/>
              <a:t>REPORT ON ACTIVITY #1</a:t>
            </a:r>
          </a:p>
          <a:p>
            <a:r>
              <a:rPr lang="en-SG" b="1" dirty="0"/>
              <a:t>Title:</a:t>
            </a:r>
            <a:r>
              <a:rPr lang="en-SG" dirty="0"/>
              <a:t> </a:t>
            </a:r>
            <a:endParaRPr lang="en-SG" b="1" dirty="0"/>
          </a:p>
          <a:p>
            <a:r>
              <a:rPr lang="en-SG" b="1" dirty="0"/>
              <a:t>Category: </a:t>
            </a:r>
            <a:r>
              <a:rPr lang="en-SG" dirty="0"/>
              <a:t>(Technical, Administrative, Social)</a:t>
            </a:r>
          </a:p>
          <a:p>
            <a:r>
              <a:rPr lang="en-SG" b="1" dirty="0"/>
              <a:t>Date(s):</a:t>
            </a:r>
            <a:r>
              <a:rPr lang="en-SG" dirty="0"/>
              <a:t> </a:t>
            </a:r>
            <a:endParaRPr lang="en-SG" b="1" dirty="0"/>
          </a:p>
          <a:p>
            <a:r>
              <a:rPr lang="en-SG" b="1" dirty="0"/>
              <a:t>Description: </a:t>
            </a:r>
            <a:r>
              <a:rPr lang="en-SG" dirty="0"/>
              <a:t>(Please give brief details of activity below and the benefits of the activity)</a:t>
            </a:r>
          </a:p>
          <a:p>
            <a:endParaRPr lang="en-SG" dirty="0"/>
          </a:p>
          <a:p>
            <a:endParaRPr lang="en-SG" dirty="0"/>
          </a:p>
          <a:p>
            <a:endParaRPr lang="en-SG" dirty="0"/>
          </a:p>
          <a:p>
            <a:endParaRPr lang="en-SG" dirty="0"/>
          </a:p>
          <a:p>
            <a:endParaRPr lang="en-SG" dirty="0"/>
          </a:p>
          <a:p>
            <a:r>
              <a:rPr lang="en-SG" b="1" dirty="0"/>
              <a:t>Attendance:</a:t>
            </a:r>
            <a:r>
              <a:rPr lang="en-SG" dirty="0"/>
              <a:t> (Please provide estimates if actual numbers are not available.)</a:t>
            </a:r>
            <a:endParaRPr lang="en-SG" b="1" dirty="0"/>
          </a:p>
          <a:p>
            <a:r>
              <a:rPr lang="en-SG" dirty="0"/>
              <a:t>Number of IEEE/EPS member attendees:</a:t>
            </a:r>
          </a:p>
          <a:p>
            <a:r>
              <a:rPr lang="en-SG" dirty="0"/>
              <a:t>Number of Non-IEEE Member attendees:</a:t>
            </a:r>
          </a:p>
          <a:p>
            <a:r>
              <a:rPr lang="en-SG" dirty="0"/>
              <a:t>Number of EPS Student Member attendees:</a:t>
            </a:r>
          </a:p>
          <a:p>
            <a:r>
              <a:rPr lang="en-SG" dirty="0"/>
              <a:t>Number of Non-EPS Students: </a:t>
            </a:r>
          </a:p>
          <a:p>
            <a:r>
              <a:rPr lang="en-SG" dirty="0"/>
              <a:t>Total: </a:t>
            </a:r>
          </a:p>
          <a:p>
            <a:endParaRPr lang="en-SG" dirty="0"/>
          </a:p>
          <a:p>
            <a:r>
              <a:rPr lang="en-SG" b="1" dirty="0"/>
              <a:t>Funding:</a:t>
            </a:r>
          </a:p>
          <a:p>
            <a:r>
              <a:rPr lang="en-SG" dirty="0"/>
              <a:t>Was funding provided by EPS for this activity?  Yes/No.</a:t>
            </a:r>
          </a:p>
          <a:p>
            <a:r>
              <a:rPr lang="en-SG" dirty="0"/>
              <a:t> If yes, how much? _____________________</a:t>
            </a:r>
          </a:p>
          <a:p>
            <a:r>
              <a:rPr lang="en-SG" dirty="0"/>
              <a:t>If yes, please insert below a scanned image of a simple financial statement endorsed by the Student Chapter Advisor. </a:t>
            </a:r>
          </a:p>
        </p:txBody>
      </p:sp>
    </p:spTree>
    <p:extLst>
      <p:ext uri="{BB962C8B-B14F-4D97-AF65-F5344CB8AC3E}">
        <p14:creationId xmlns:p14="http://schemas.microsoft.com/office/powerpoint/2010/main" val="6380423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533BB8-5168-4324-9228-5619F8A0E418}"/>
              </a:ext>
            </a:extLst>
          </p:cNvPr>
          <p:cNvSpPr txBox="1"/>
          <p:nvPr/>
        </p:nvSpPr>
        <p:spPr>
          <a:xfrm>
            <a:off x="526648" y="416689"/>
            <a:ext cx="10851266" cy="369332"/>
          </a:xfrm>
          <a:prstGeom prst="rect">
            <a:avLst/>
          </a:prstGeom>
          <a:noFill/>
        </p:spPr>
        <p:txBody>
          <a:bodyPr wrap="square" rtlCol="0">
            <a:spAutoFit/>
          </a:bodyPr>
          <a:lstStyle/>
          <a:p>
            <a:r>
              <a:rPr lang="en-SG" b="1" dirty="0"/>
              <a:t>Please attach photographs of activities below if available (add more pages if necessary):</a:t>
            </a:r>
          </a:p>
        </p:txBody>
      </p:sp>
    </p:spTree>
    <p:extLst>
      <p:ext uri="{BB962C8B-B14F-4D97-AF65-F5344CB8AC3E}">
        <p14:creationId xmlns:p14="http://schemas.microsoft.com/office/powerpoint/2010/main" val="323320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04084B5-02D0-42FE-A861-D9B94BAF7AD8}"/>
              </a:ext>
            </a:extLst>
          </p:cNvPr>
          <p:cNvSpPr txBox="1"/>
          <p:nvPr/>
        </p:nvSpPr>
        <p:spPr>
          <a:xfrm>
            <a:off x="399325" y="341452"/>
            <a:ext cx="11267955" cy="5909310"/>
          </a:xfrm>
          <a:prstGeom prst="rect">
            <a:avLst/>
          </a:prstGeom>
          <a:noFill/>
        </p:spPr>
        <p:txBody>
          <a:bodyPr wrap="square" rtlCol="0">
            <a:spAutoFit/>
          </a:bodyPr>
          <a:lstStyle/>
          <a:p>
            <a:r>
              <a:rPr lang="en-SG" b="1" dirty="0"/>
              <a:t>REPORT ON ACTIVITY #2</a:t>
            </a:r>
          </a:p>
          <a:p>
            <a:r>
              <a:rPr lang="en-SG" b="1" dirty="0"/>
              <a:t>Title:</a:t>
            </a:r>
            <a:r>
              <a:rPr lang="en-SG" dirty="0"/>
              <a:t> </a:t>
            </a:r>
            <a:endParaRPr lang="en-SG" b="1" dirty="0"/>
          </a:p>
          <a:p>
            <a:r>
              <a:rPr lang="en-SG" b="1" dirty="0"/>
              <a:t>Category: </a:t>
            </a:r>
            <a:r>
              <a:rPr lang="en-SG" dirty="0"/>
              <a:t>(Technical, Administrative, Social)</a:t>
            </a:r>
          </a:p>
          <a:p>
            <a:r>
              <a:rPr lang="en-SG" b="1" dirty="0"/>
              <a:t>Date(s):</a:t>
            </a:r>
            <a:r>
              <a:rPr lang="en-SG" dirty="0"/>
              <a:t> </a:t>
            </a:r>
            <a:endParaRPr lang="en-SG" b="1" dirty="0"/>
          </a:p>
          <a:p>
            <a:r>
              <a:rPr lang="en-SG" b="1" dirty="0"/>
              <a:t>Description: </a:t>
            </a:r>
            <a:r>
              <a:rPr lang="en-SG" dirty="0"/>
              <a:t>(Please give brief details of activity below and the benefits of the activity)</a:t>
            </a:r>
          </a:p>
          <a:p>
            <a:endParaRPr lang="en-SG" dirty="0"/>
          </a:p>
          <a:p>
            <a:endParaRPr lang="en-SG" dirty="0"/>
          </a:p>
          <a:p>
            <a:endParaRPr lang="en-SG" dirty="0"/>
          </a:p>
          <a:p>
            <a:endParaRPr lang="en-SG" dirty="0"/>
          </a:p>
          <a:p>
            <a:endParaRPr lang="en-SG" dirty="0"/>
          </a:p>
          <a:p>
            <a:r>
              <a:rPr lang="en-SG" b="1" dirty="0"/>
              <a:t>Attendance:</a:t>
            </a:r>
            <a:r>
              <a:rPr lang="en-SG" dirty="0"/>
              <a:t> (Please provide estimates if actual numbers are not available.)</a:t>
            </a:r>
            <a:endParaRPr lang="en-SG" b="1" dirty="0"/>
          </a:p>
          <a:p>
            <a:r>
              <a:rPr lang="en-SG" dirty="0"/>
              <a:t>Number of IEEE/EPS member attendees:</a:t>
            </a:r>
          </a:p>
          <a:p>
            <a:r>
              <a:rPr lang="en-SG" dirty="0"/>
              <a:t>Number of Non-IEEE Member attendees:</a:t>
            </a:r>
          </a:p>
          <a:p>
            <a:r>
              <a:rPr lang="en-SG" dirty="0"/>
              <a:t>Number of EPS Student Member attendees:</a:t>
            </a:r>
          </a:p>
          <a:p>
            <a:r>
              <a:rPr lang="en-SG" dirty="0"/>
              <a:t>Number of Non-EPS Students: </a:t>
            </a:r>
          </a:p>
          <a:p>
            <a:r>
              <a:rPr lang="en-SG" dirty="0"/>
              <a:t>Total: </a:t>
            </a:r>
          </a:p>
          <a:p>
            <a:endParaRPr lang="en-SG" dirty="0"/>
          </a:p>
          <a:p>
            <a:r>
              <a:rPr lang="en-SG" b="1" dirty="0"/>
              <a:t>Funding:</a:t>
            </a:r>
          </a:p>
          <a:p>
            <a:r>
              <a:rPr lang="en-SG" dirty="0"/>
              <a:t>Was funding provided by EPS for this activity?  Yes/No.</a:t>
            </a:r>
          </a:p>
          <a:p>
            <a:r>
              <a:rPr lang="en-SG" dirty="0"/>
              <a:t> If yes, how much? _____________________</a:t>
            </a:r>
          </a:p>
          <a:p>
            <a:r>
              <a:rPr lang="en-SG" dirty="0"/>
              <a:t>If yes, please insert below a scanned image of a simple financial statement endorsed by the Student Chapter Advisor. </a:t>
            </a:r>
          </a:p>
        </p:txBody>
      </p:sp>
    </p:spTree>
    <p:extLst>
      <p:ext uri="{BB962C8B-B14F-4D97-AF65-F5344CB8AC3E}">
        <p14:creationId xmlns:p14="http://schemas.microsoft.com/office/powerpoint/2010/main" val="3185087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9533BB8-5168-4324-9228-5619F8A0E418}"/>
              </a:ext>
            </a:extLst>
          </p:cNvPr>
          <p:cNvSpPr txBox="1"/>
          <p:nvPr/>
        </p:nvSpPr>
        <p:spPr>
          <a:xfrm>
            <a:off x="526648" y="416689"/>
            <a:ext cx="10851266" cy="369332"/>
          </a:xfrm>
          <a:prstGeom prst="rect">
            <a:avLst/>
          </a:prstGeom>
          <a:noFill/>
        </p:spPr>
        <p:txBody>
          <a:bodyPr wrap="square" rtlCol="0">
            <a:spAutoFit/>
          </a:bodyPr>
          <a:lstStyle/>
          <a:p>
            <a:r>
              <a:rPr lang="en-SG" b="1" dirty="0"/>
              <a:t>Please attach photographs of activities below if available (add more pages if necessary):</a:t>
            </a:r>
          </a:p>
        </p:txBody>
      </p:sp>
    </p:spTree>
    <p:extLst>
      <p:ext uri="{BB962C8B-B14F-4D97-AF65-F5344CB8AC3E}">
        <p14:creationId xmlns:p14="http://schemas.microsoft.com/office/powerpoint/2010/main" val="38181775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672</TotalTime>
  <Words>582</Words>
  <Application>Microsoft Office PowerPoint</Application>
  <PresentationFormat>Widescreen</PresentationFormat>
  <Paragraphs>94</Paragraphs>
  <Slides>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Calibri Light</vt:lpstr>
      <vt:lpstr>Times New Roman</vt:lpstr>
      <vt:lpstr>Office Theme</vt:lpstr>
      <vt:lpstr>PowerPoint Presentation</vt:lpstr>
      <vt:lpstr>EPS Student Chapter Annual Report</vt:lpstr>
      <vt:lpstr>New Executive Committee and Advisor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EPS Student Chapter Activity Report</dc:title>
  <dc:creator>Andrew Tay</dc:creator>
  <cp:lastModifiedBy>Manning, Denise</cp:lastModifiedBy>
  <cp:revision>30</cp:revision>
  <dcterms:created xsi:type="dcterms:W3CDTF">2018-10-23T16:37:43Z</dcterms:created>
  <dcterms:modified xsi:type="dcterms:W3CDTF">2019-09-10T13:11:43Z</dcterms:modified>
</cp:coreProperties>
</file>